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317" r:id="rId7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1" autoAdjust="0"/>
    <p:restoredTop sz="94660"/>
  </p:normalViewPr>
  <p:slideViewPr>
    <p:cSldViewPr>
      <p:cViewPr varScale="1">
        <p:scale>
          <a:sx n="83" d="100"/>
          <a:sy n="83" d="100"/>
        </p:scale>
        <p:origin x="-140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B036-C24C-4085-9729-151876943E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BA15-C595-4245-B44E-569D145B8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B036-C24C-4085-9729-151876943E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BA15-C595-4245-B44E-569D145B8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B036-C24C-4085-9729-151876943E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BA15-C595-4245-B44E-569D145B8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B036-C24C-4085-9729-151876943E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BA15-C595-4245-B44E-569D145B8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B036-C24C-4085-9729-151876943E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BA15-C595-4245-B44E-569D145B8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B036-C24C-4085-9729-151876943E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BA15-C595-4245-B44E-569D145B8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B036-C24C-4085-9729-151876943E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BA15-C595-4245-B44E-569D145B8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B036-C24C-4085-9729-151876943E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BA15-C595-4245-B44E-569D145B8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B036-C24C-4085-9729-151876943E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BA15-C595-4245-B44E-569D145B8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B036-C24C-4085-9729-151876943E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BA15-C595-4245-B44E-569D145B8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B036-C24C-4085-9729-151876943E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BA15-C595-4245-B44E-569D145B8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2B036-C24C-4085-9729-151876943E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FBA15-C595-4245-B44E-569D145B8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15805" y="1844675"/>
            <a:ext cx="6112379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музыкальная </a:t>
            </a:r>
          </a:p>
          <a:p>
            <a:pPr algn="ctr"/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«</a:t>
            </a:r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Угадай мелодию» </a:t>
            </a:r>
            <a:endParaRPr lang="ru-RU" sz="28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старшего дошкольного возраста</a:t>
            </a:r>
          </a:p>
        </p:txBody>
      </p:sp>
      <p:pic>
        <p:nvPicPr>
          <p:cNvPr id="8" name="застав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798" y="116632"/>
            <a:ext cx="487363" cy="4873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26082" y="245939"/>
            <a:ext cx="72860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бюджетное учреждение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14 «Ладушки» г. Белорецк муниципального района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Белорецкий район Республики Башкортостан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24128" y="5783449"/>
            <a:ext cx="33527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b="0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 </a:t>
            </a:r>
            <a:r>
              <a:rPr lang="ru-RU" b="0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муз.руководитель</a:t>
            </a:r>
            <a:r>
              <a:rPr lang="ru-RU" b="0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r"/>
            <a:r>
              <a:rPr lang="ru-RU" b="0" cap="none" spc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Динеева</a:t>
            </a:r>
            <a:r>
              <a:rPr lang="ru-RU" b="0" cap="none" spc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Е.А. </a:t>
            </a:r>
            <a:endParaRPr lang="ru-RU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51987" y="6326331"/>
            <a:ext cx="183428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Белорецк, 2022г.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I</a:t>
            </a:r>
            <a:r>
              <a:rPr lang="ru-RU" sz="88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 тур</a:t>
            </a:r>
            <a:endParaRPr lang="ru-RU" sz="88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graphicFrame>
        <p:nvGraphicFramePr>
          <p:cNvPr id="4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5365426"/>
              </p:ext>
            </p:extLst>
          </p:nvPr>
        </p:nvGraphicFramePr>
        <p:xfrm>
          <a:off x="107504" y="1600201"/>
          <a:ext cx="8856983" cy="418625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833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70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8391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70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9936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15995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1BC000"/>
                          </a:solidFill>
                        </a:rPr>
                        <a:t>Военные песни</a:t>
                      </a:r>
                      <a:endParaRPr lang="ru-RU" sz="2800" b="1" dirty="0">
                        <a:solidFill>
                          <a:srgbClr val="1B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hlinkClick r:id="rId2" action="ppaction://hlinksldjump"/>
                        </a:rPr>
                        <a:t>5</a:t>
                      </a:r>
                      <a:endParaRPr lang="ru-RU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hlinkClick r:id="" action="ppaction://noaction"/>
                        </a:rPr>
                        <a:t>10</a:t>
                      </a:r>
                      <a:endParaRPr lang="ru-RU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hlinkClick r:id="" action="ppaction://noaction"/>
                        </a:rPr>
                        <a:t>15</a:t>
                      </a:r>
                      <a:endParaRPr lang="ru-RU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hlinkClick r:id="" action="ppaction://noaction"/>
                        </a:rPr>
                        <a:t>20</a:t>
                      </a:r>
                      <a:endParaRPr lang="ru-RU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hlinkClick r:id="" action="ppaction://noaction"/>
                        </a:rPr>
                        <a:t>30</a:t>
                      </a:r>
                      <a:endParaRPr lang="ru-RU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1409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1BC000"/>
                          </a:solidFill>
                        </a:rPr>
                        <a:t>Имена</a:t>
                      </a:r>
                      <a:endParaRPr lang="ru-RU" sz="2800" b="1" dirty="0">
                        <a:solidFill>
                          <a:srgbClr val="1B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5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10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15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20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30</a:t>
                      </a:r>
                      <a:endParaRPr lang="ru-RU" sz="4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1219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1BC000"/>
                          </a:solidFill>
                        </a:rPr>
                        <a:t>Современные военные песни</a:t>
                      </a:r>
                      <a:endParaRPr lang="ru-RU" sz="2800" b="1" dirty="0">
                        <a:solidFill>
                          <a:srgbClr val="1B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5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10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15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20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30</a:t>
                      </a:r>
                      <a:endParaRPr lang="ru-RU" sz="4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II</a:t>
            </a:r>
            <a:r>
              <a:rPr lang="ru-RU" sz="88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 тур</a:t>
            </a:r>
            <a:endParaRPr lang="ru-RU" sz="88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graphicFrame>
        <p:nvGraphicFramePr>
          <p:cNvPr id="4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2383150"/>
              </p:ext>
            </p:extLst>
          </p:nvPr>
        </p:nvGraphicFramePr>
        <p:xfrm>
          <a:off x="179512" y="1714488"/>
          <a:ext cx="8784976" cy="416615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1352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83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89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26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640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133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257296">
                <a:tc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>
                          <a:solidFill>
                            <a:srgbClr val="1BC000"/>
                          </a:solidFill>
                        </a:rPr>
                        <a:t>Песни о Родине</a:t>
                      </a:r>
                      <a:endParaRPr lang="ru-RU" sz="2800" dirty="0">
                        <a:solidFill>
                          <a:srgbClr val="1B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hlinkClick r:id="" action="ppaction://noaction"/>
                        </a:rPr>
                        <a:t>10</a:t>
                      </a:r>
                      <a:endParaRPr lang="ru-RU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hlinkClick r:id="" action="ppaction://noaction"/>
                        </a:rPr>
                        <a:t>15</a:t>
                      </a:r>
                      <a:endParaRPr lang="ru-RU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hlinkClick r:id="" action="ppaction://noaction"/>
                        </a:rPr>
                        <a:t>25</a:t>
                      </a:r>
                      <a:endParaRPr lang="ru-RU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hlinkClick r:id="" action="ppaction://noaction"/>
                        </a:rPr>
                        <a:t>30</a:t>
                      </a:r>
                      <a:endParaRPr lang="ru-RU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hlinkClick r:id="" action="ppaction://noaction"/>
                        </a:rPr>
                        <a:t>35</a:t>
                      </a:r>
                      <a:endParaRPr lang="ru-RU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85884">
                <a:tc>
                  <a:txBody>
                    <a:bodyPr/>
                    <a:lstStyle/>
                    <a:p>
                      <a:pPr algn="ctr"/>
                      <a:r>
                        <a:rPr lang="ru-RU" sz="2800" b="1" baseline="0" dirty="0" smtClean="0">
                          <a:solidFill>
                            <a:srgbClr val="1BC000"/>
                          </a:solidFill>
                        </a:rPr>
                        <a:t>Песни о маме</a:t>
                      </a:r>
                      <a:endParaRPr lang="ru-RU" sz="2800" b="1" dirty="0">
                        <a:solidFill>
                          <a:srgbClr val="1B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10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15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25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30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35</a:t>
                      </a:r>
                      <a:endParaRPr lang="ru-RU" sz="4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22978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1BC000"/>
                          </a:solidFill>
                        </a:rPr>
                        <a:t>О</a:t>
                      </a:r>
                      <a:r>
                        <a:rPr lang="ru-RU" sz="2800" b="1" baseline="0" dirty="0" smtClean="0">
                          <a:solidFill>
                            <a:srgbClr val="1BC000"/>
                          </a:solidFill>
                        </a:rPr>
                        <a:t> природе</a:t>
                      </a:r>
                      <a:endParaRPr lang="ru-RU" sz="2800" b="1" dirty="0">
                        <a:solidFill>
                          <a:srgbClr val="1B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10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15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25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30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35</a:t>
                      </a:r>
                      <a:endParaRPr lang="ru-RU" sz="4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III</a:t>
            </a:r>
            <a:r>
              <a:rPr lang="ru-RU" sz="88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 тур</a:t>
            </a:r>
            <a:endParaRPr lang="ru-RU" sz="88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3005139"/>
              </p:ext>
            </p:extLst>
          </p:nvPr>
        </p:nvGraphicFramePr>
        <p:xfrm>
          <a:off x="179512" y="1600200"/>
          <a:ext cx="8856983" cy="448866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07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70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839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839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5312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28349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1BC000"/>
                          </a:solidFill>
                        </a:rPr>
                        <a:t>Песни</a:t>
                      </a:r>
                      <a:r>
                        <a:rPr lang="ru-RU" sz="2800" baseline="0" dirty="0" smtClean="0">
                          <a:solidFill>
                            <a:srgbClr val="1BC000"/>
                          </a:solidFill>
                        </a:rPr>
                        <a:t> из мультфильмов</a:t>
                      </a:r>
                      <a:endParaRPr lang="ru-RU" sz="2800" dirty="0">
                        <a:solidFill>
                          <a:srgbClr val="1B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10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20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30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40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50</a:t>
                      </a:r>
                      <a:endParaRPr lang="ru-RU" sz="4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8349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1BC000"/>
                          </a:solidFill>
                        </a:rPr>
                        <a:t>Песни</a:t>
                      </a:r>
                      <a:r>
                        <a:rPr lang="ru-RU" sz="2800" b="1" baseline="0" dirty="0" smtClean="0">
                          <a:solidFill>
                            <a:srgbClr val="1BC000"/>
                          </a:solidFill>
                        </a:rPr>
                        <a:t> о животных</a:t>
                      </a:r>
                      <a:endParaRPr lang="ru-RU" sz="2800" b="1" dirty="0">
                        <a:solidFill>
                          <a:srgbClr val="1B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10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20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30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40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50</a:t>
                      </a:r>
                      <a:endParaRPr lang="ru-RU" sz="4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3357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1BC000"/>
                          </a:solidFill>
                        </a:rPr>
                        <a:t>Песни о</a:t>
                      </a:r>
                      <a:r>
                        <a:rPr lang="ru-RU" sz="2800" b="1" baseline="0" dirty="0" smtClean="0">
                          <a:solidFill>
                            <a:srgbClr val="1BC000"/>
                          </a:solidFill>
                        </a:rPr>
                        <a:t> друзьях</a:t>
                      </a:r>
                      <a:endParaRPr lang="ru-RU" sz="2800" b="1" dirty="0">
                        <a:solidFill>
                          <a:srgbClr val="1BC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10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20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30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40</a:t>
                      </a:r>
                      <a:endParaRPr lang="ru-RU" sz="4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>
                          <a:hlinkClick r:id="" action="ppaction://noaction"/>
                        </a:rPr>
                        <a:t>50</a:t>
                      </a:r>
                      <a:endParaRPr lang="ru-RU" sz="4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Супер игра</a:t>
            </a:r>
            <a:endParaRPr lang="ru-RU" sz="88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pic>
        <p:nvPicPr>
          <p:cNvPr id="4" name="Содержимое 4" descr="EN00320_.WMF">
            <a:hlinkClick r:id="" action="ppaction://noaction"/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57200" y="1812523"/>
            <a:ext cx="1224160" cy="1224160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Содержимое 4" descr="EN00320_.WMF">
            <a:hlinkClick r:id="" action="ppaction://noaction"/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79712" y="3725409"/>
            <a:ext cx="1224160" cy="1224160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Содержимое 4" descr="EN00320_.WMF">
            <a:hlinkClick r:id="" action="ppaction://noaction"/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59920" y="1900727"/>
            <a:ext cx="1224160" cy="1224160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Содержимое 4" descr="EN00320_.WMF">
            <a:hlinkClick r:id="" action="ppaction://noaction"/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52120" y="3789040"/>
            <a:ext cx="1224160" cy="1224160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Содержимое 4" descr="EN00320_.WMF">
            <a:hlinkClick r:id="" action="ppaction://noaction"/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64288" y="1812523"/>
            <a:ext cx="1224160" cy="1224160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928802"/>
            <a:ext cx="7500990" cy="3166568"/>
          </a:xfrm>
          <a:prstGeom prst="rect">
            <a:avLst/>
          </a:prstGeom>
        </p:spPr>
        <p:txBody>
          <a:bodyPr wrap="square">
            <a:prstTxWarp prst="textWave2">
              <a:avLst/>
            </a:prstTxWarp>
            <a:spAutoFit/>
          </a:bodyPr>
          <a:lstStyle/>
          <a:p>
            <a:pPr algn="ctr"/>
            <a:r>
              <a:rPr lang="ru-RU" sz="9600" b="1" spc="50" dirty="0" smtClean="0">
                <a:ln w="38100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Молодцы!</a:t>
            </a:r>
            <a:endParaRPr lang="ru-RU" sz="9600" b="1" spc="50" dirty="0">
              <a:ln w="38100">
                <a:solidFill>
                  <a:srgbClr val="FFFF00"/>
                </a:solidFill>
              </a:ln>
              <a:solidFill>
                <a:srgbClr val="FF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120</Words>
  <Application>Microsoft Office PowerPoint</Application>
  <PresentationFormat>Экран (4:3)</PresentationFormat>
  <Paragraphs>68</Paragraphs>
  <Slides>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I тур</vt:lpstr>
      <vt:lpstr>II тур</vt:lpstr>
      <vt:lpstr>III тур</vt:lpstr>
      <vt:lpstr>Супер игра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дядя Вова</dc:creator>
  <cp:lastModifiedBy>Галина</cp:lastModifiedBy>
  <cp:revision>54</cp:revision>
  <cp:lastPrinted>2022-12-05T13:08:51Z</cp:lastPrinted>
  <dcterms:created xsi:type="dcterms:W3CDTF">2014-02-16T12:50:17Z</dcterms:created>
  <dcterms:modified xsi:type="dcterms:W3CDTF">2023-01-20T07:52:57Z</dcterms:modified>
</cp:coreProperties>
</file>